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6" d="100"/>
          <a:sy n="36" d="100"/>
        </p:scale>
        <p:origin x="24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AFB0C-541B-40DC-B834-F0B791F52C99}" type="datetimeFigureOut">
              <a:rPr lang="pl-PL" smtClean="0"/>
              <a:t>02.05.2025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F761E-1974-4D8B-82F9-692D977E74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2524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ACBE550-191C-47EE-B080-66B472F40D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D5994E1-855E-469C-9380-106C777787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EA28A62-4FD0-4D39-B69C-B8F0ADB78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D9339-D8DA-4513-9245-1B7C7DF176DA}" type="datetime1">
              <a:rPr lang="pl-PL" smtClean="0"/>
              <a:t>02.05.2025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777BE4A-C04A-4795-9034-C89C18EAC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22.02.2025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A3945FA-2123-4D80-B263-DA6822A4A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130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1A0DF45-D67F-4021-9797-51780CDC1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1FBCEA6-5282-40E3-827B-D80AAAAC43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09ABDD1-7820-4B01-ABB8-B384FC10F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D0F3-36EF-4F20-889A-92542F607BBD}" type="datetime1">
              <a:rPr lang="pl-PL" smtClean="0"/>
              <a:t>02.05.2025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C0401DA-2059-4E33-B663-E2DF1828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22.02.2025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2E570EE-C6FD-4422-BB67-19837EED7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970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DF052742-8631-40C9-9FA1-6845302D70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BA5BE7A-0CE3-4247-B08F-2016ABA776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778DEA2-BAAF-4A4E-9121-12875C87E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826F-BD36-43E0-8A1E-8654FDC9873A}" type="datetime1">
              <a:rPr lang="pl-PL" smtClean="0"/>
              <a:t>02.05.2025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E1A5F3E-F9AC-4560-BFF1-1A8598340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22.02.2025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DC8445-4ABE-4F1A-974B-BE9E4CF9C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439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C24D3CC-CFB9-4993-AC32-068DD0907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10ECC4B-D607-4D8E-9DEB-CC374E205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5603A4B-4EB5-457D-81C6-8A1234845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AAE4-CE4C-49D9-84ED-1BB6630496AD}" type="datetime1">
              <a:rPr lang="pl-PL" smtClean="0"/>
              <a:t>02.05.2025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59CE4F1-2758-4A9B-965F-657A8743F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22.02.2025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18945BC-A127-41D7-8F63-27AEEC7D8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600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FEF10FC-9712-4527-B5CF-08A070A1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3B0AD2F-537F-44F5-A4A0-C71146EF6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C83DC9F-7CE9-4788-BD0F-394F378EC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BA1A8-EF26-4D44-A975-714B5960F7C9}" type="datetime1">
              <a:rPr lang="pl-PL" smtClean="0"/>
              <a:t>02.05.2025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656CBE-2FA3-49F3-B563-10775727A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22.02.2025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EDE03AF-E2E4-410C-87A1-8EDB7D2A9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108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FBBBEB1-6218-43A0-A10D-D638D271A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25CDFEC-2F17-4B5E-AEB5-B330D9C967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8715406-47F1-4881-938D-F925FE0B6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5F6D8A-BDD7-4C53-8666-0AE7CABF2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E263-0D53-4069-A33D-6F7E54E459BB}" type="datetime1">
              <a:rPr lang="pl-PL" smtClean="0"/>
              <a:t>02.05.2025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E8BC0CA-349A-4843-864E-5A3639C51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22.02.2025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A69AFBE-E0FC-4916-846B-718B98802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566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FC5F406-D5D6-4DFE-AD8F-BB1DC92AE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B70BEDD-C4E6-4862-A2A2-9B2704B6A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F77E964-D3BB-43FB-8231-9C109E8C4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D338BEF9-B09E-496E-BCAC-BB20BD9444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DCAA898-882A-4A71-9B8E-6D75985AFA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084AF784-89F5-419A-A353-9D8BC0263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ABD33-391D-43D8-AF82-3E6D13F14F06}" type="datetime1">
              <a:rPr lang="pl-PL" smtClean="0"/>
              <a:t>02.05.2025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289D369-61A9-413A-ADAD-DBFFD7ADC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22.02.2025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AE6120E-0362-44FD-98E4-453A02B1E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6614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3D8D63-1869-43D0-AD94-F5C3B1057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6BB0F41F-CF64-4829-939F-956CCC29B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6F61-18DB-4106-B2AA-04E1E8F12FA3}" type="datetime1">
              <a:rPr lang="pl-PL" smtClean="0"/>
              <a:t>02.05.2025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2EF5F28-2CA4-4993-821B-BCBBE3741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22.02.2025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FDD3EBBB-0A49-4144-A8E1-19E62946A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5070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1F15B3A6-1BC7-435A-82AD-680051702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8DC4-0564-4750-AA2B-51C9B0A5BEAF}" type="datetime1">
              <a:rPr lang="pl-PL" smtClean="0"/>
              <a:t>02.05.2025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4B0E9BA-DB68-46EF-9AA3-F6CA37E18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22.02.2025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0B1FD90-1BC2-49C1-8C68-8E3D607A9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053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0158570-3A13-4CC2-9ADF-F97E2D1B4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8EF0815-1C00-4EB4-B756-54AF20243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8AE0270-539C-4B69-8F1B-F9B9E7503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D56BDE6-1010-475F-AE7E-986DC89FC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909DC-103E-41BD-85BE-8B3ECE31D8EC}" type="datetime1">
              <a:rPr lang="pl-PL" smtClean="0"/>
              <a:t>02.05.2025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5A84356-82AD-4A25-B37C-215FB7EE9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22.02.2025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E062A00-1872-471E-A27A-D0105A329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2824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68F53E7-B540-4039-9427-E5DB3C2FD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9916034D-A057-41E2-B8D3-8BA2E73214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70F9404-118B-436B-A099-D841D55CA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C7EBD72-24DB-4D47-A7CE-7A798EA34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C2DF9-1A1B-4E7E-9D91-1765A04E40F9}" type="datetime1">
              <a:rPr lang="pl-PL" smtClean="0"/>
              <a:t>02.05.2025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557D3F9-1017-41FA-9F3B-ED238CC0A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22.02.2025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9E4A9C2-7766-465E-8B9E-E143EC886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8628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755A428A-8C8F-4422-A9F7-F172C47A3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FBF8A61-78A5-4836-9D91-2B4F653CA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61DE958-F2EC-49EA-A42B-4C88929845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190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289D6-84F0-4D00-9129-3CA0BB7F5E26}" type="datetime1">
              <a:rPr lang="pl-PL" smtClean="0"/>
              <a:t>02.05.2025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E9409E-753E-404F-BD48-60295A617B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24075" y="6356350"/>
            <a:ext cx="85534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pl-PL"/>
              <a:t>https://www.inhort.pl/wp-content/uploads/2024/07/11.3_Raport_stan_pszczelarstwa_2023.pdf, data dostępu: 22.02.2025</a:t>
            </a:r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72FF55B-8D71-47D3-8A1B-7441F8B14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44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3872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4EF139-B3D1-41C2-9FDC-F10F80E6A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Tabela jako obiekt z pliku Excela</a:t>
            </a:r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4F4A96F-D9B9-4165-A103-55FE1DA0C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https://www.inhort.pl/wp-content/uploads/2024/07/11.3_Raport_stan_pszczelarstwa_2023.pdf, data dostępu: 22.02.2025</a:t>
            </a:r>
          </a:p>
        </p:txBody>
      </p:sp>
      <p:graphicFrame>
        <p:nvGraphicFramePr>
          <p:cNvPr id="4" name="Obiekt 3">
            <a:extLst>
              <a:ext uri="{FF2B5EF4-FFF2-40B4-BE49-F238E27FC236}">
                <a16:creationId xmlns:a16="http://schemas.microsoft.com/office/drawing/2014/main" id="{DC03FC9C-5DAC-4176-BDBA-E97410F756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7403739"/>
              </p:ext>
            </p:extLst>
          </p:nvPr>
        </p:nvGraphicFramePr>
        <p:xfrm>
          <a:off x="1008051" y="1962898"/>
          <a:ext cx="10175897" cy="336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Worksheet" r:id="rId3" imgW="3238574" imgH="1193609" progId="Excel.Sheet.12">
                  <p:embed/>
                </p:oleObj>
              </mc:Choice>
              <mc:Fallback>
                <p:oleObj name="Worksheet" r:id="rId3" imgW="3238574" imgH="119360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8051" y="1962898"/>
                        <a:ext cx="10175897" cy="3362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061091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34</Words>
  <Application>Microsoft Office PowerPoint</Application>
  <PresentationFormat>Panoramiczny</PresentationFormat>
  <Paragraphs>2</Paragraphs>
  <Slides>1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Arkusz programu Microsoft Excel</vt:lpstr>
      <vt:lpstr>Tabela jako obiekt z pliku Excela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Gdzie produkuje się najwięcej miodu?</dc:title>
  <dc:creator>Uzytkownik</dc:creator>
  <cp:lastModifiedBy>Uzytkownik</cp:lastModifiedBy>
  <cp:revision>29</cp:revision>
  <dcterms:created xsi:type="dcterms:W3CDTF">2025-02-12T14:25:49Z</dcterms:created>
  <dcterms:modified xsi:type="dcterms:W3CDTF">2025-05-02T07:41:32Z</dcterms:modified>
</cp:coreProperties>
</file>