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36" d="100"/>
          <a:sy n="36" d="100"/>
        </p:scale>
        <p:origin x="240" y="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37AFB0C-541B-40DC-B834-F0B791F52C99}" type="datetimeFigureOut">
              <a:rPr lang="pl-PL" smtClean="0"/>
              <a:t>02.05.2025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9F761E-1974-4D8B-82F9-692D977E74E8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225248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ACBE550-191C-47EE-B080-66B472F40D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6D5994E1-855E-469C-9380-106C777787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EA28A62-4FD0-4D39-B69C-B8F0ADB78F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9339-D8DA-4513-9245-1B7C7DF176DA}" type="datetime1">
              <a:rPr lang="pl-PL" smtClean="0"/>
              <a:t>02.05.2025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777BE4A-C04A-4795-9034-C89C18EAC7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A3945FA-2123-4D80-B263-DA6822A4A4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713067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1A0DF45-D67F-4021-9797-51780CDC1F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51FBCEA6-5282-40E3-827B-D80AAAAC43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09ABDD1-7820-4B01-ABB8-B384FC10F3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DDD0F3-36EF-4F20-889A-92542F607BBD}" type="datetime1">
              <a:rPr lang="pl-PL" smtClean="0"/>
              <a:t>02.05.2025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C0401DA-2059-4E33-B663-E2DF18289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12E570EE-C6FD-4422-BB67-19837EED79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797068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DF052742-8631-40C9-9FA1-6845302D700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4BA5BE7A-0CE3-4247-B08F-2016ABA776A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B778DEA2-BAAF-4A4E-9121-12875C87E4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9826F-BD36-43E0-8A1E-8654FDC9873A}" type="datetime1">
              <a:rPr lang="pl-PL" smtClean="0"/>
              <a:t>02.05.2025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E1A5F3E-F9AC-4560-BFF1-1A85983401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7DC8445-4ABE-4F1A-974B-BE9E4CF9C1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443991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C24D3CC-CFB9-4993-AC32-068DD0907C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10ECC4B-D607-4D8E-9DEB-CC374E20559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5603A4B-4EB5-457D-81C6-8A1234845B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70AAE4-CE4C-49D9-84ED-1BB6630496AD}" type="datetime1">
              <a:rPr lang="pl-PL" smtClean="0"/>
              <a:t>02.05.2025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59CE4F1-2758-4A9B-965F-657A8743FC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18945BC-A127-41D7-8F63-27AEEC7D8C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660050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FEF10FC-9712-4527-B5CF-08A070A18F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E3B0AD2F-537F-44F5-A4A0-C71146EF6BE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C83DC9F-7CE9-4788-BD0F-394F378EC5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1A8-EF26-4D44-A975-714B5960F7C9}" type="datetime1">
              <a:rPr lang="pl-PL" smtClean="0"/>
              <a:t>02.05.2025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F656CBE-2FA3-49F3-B563-10775727AD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EDE03AF-E2E4-410C-87A1-8EDB7D2A99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211082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FBBBEB1-6218-43A0-A10D-D638D271A2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925CDFEC-2F17-4B5E-AEB5-B330D9C9673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B8715406-47F1-4881-938D-F925FE0B60D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515F6D8A-BDD7-4C53-8666-0AE7CABF2A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E263-0D53-4069-A33D-6F7E54E459BB}" type="datetime1">
              <a:rPr lang="pl-PL" smtClean="0"/>
              <a:t>02.05.2025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9E8BC0CA-349A-4843-864E-5A3639C51F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A69AFBE-E0FC-4916-846B-718B98802A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756610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FC5F406-D5D6-4DFE-AD8F-BB1DC92AE4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B70BEDD-C4E6-4862-A2A2-9B2704B6AF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0F77E964-D3BB-43FB-8231-9C109E8C4B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D338BEF9-B09E-496E-BCAC-BB20BD94440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DDCAA898-882A-4A71-9B8E-6D75985AFAD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084AF784-89F5-419A-A353-9D8BC02639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ABD33-391D-43D8-AF82-3E6D13F14F06}" type="datetime1">
              <a:rPr lang="pl-PL" smtClean="0"/>
              <a:t>02.05.2025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2289D369-61A9-413A-ADAD-DBFFD7ADC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BAE6120E-0362-44FD-98E4-453A02B1E4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766143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A3D8D63-1869-43D0-AD94-F5C3B1057B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6BB0F41F-CF64-4829-939F-956CCC29BD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E6F61-18DB-4106-B2AA-04E1E8F12FA3}" type="datetime1">
              <a:rPr lang="pl-PL" smtClean="0"/>
              <a:t>02.05.2025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42EF5F28-2CA4-4993-821B-BCBBE37419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FDD3EBBB-0A49-4144-A8E1-19E62946A8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450702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1F15B3A6-1BC7-435A-82AD-6800517028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318DC4-0564-4750-AA2B-51C9B0A5BEAF}" type="datetime1">
              <a:rPr lang="pl-PL" smtClean="0"/>
              <a:t>02.05.2025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94B0E9BA-DB68-46EF-9AA3-F6CA37E182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A0B1FD90-1BC2-49C1-8C68-8E3D607A9B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405384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0158570-3A13-4CC2-9ADF-F97E2D1B4E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C8EF0815-1C00-4EB4-B756-54AF2024340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C8AE0270-539C-4B69-8F1B-F9B9E75037A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6D56BDE6-1010-475F-AE7E-986DC89FCE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909DC-103E-41BD-85BE-8B3ECE31D8EC}" type="datetime1">
              <a:rPr lang="pl-PL" smtClean="0"/>
              <a:t>02.05.2025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C5A84356-82AD-4A25-B37C-215FB7EE9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E062A00-1872-471E-A27A-D0105A3296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928248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68F53E7-B540-4039-9427-E5DB3C2FDE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9916034D-A057-41E2-B8D3-8BA2E732140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370F9404-118B-436B-A099-D841D55CA9D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6C7EBD72-24DB-4D47-A7CE-7A798EA340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C2DF9-1A1B-4E7E-9D91-1765A04E40F9}" type="datetime1">
              <a:rPr lang="pl-PL" smtClean="0"/>
              <a:t>02.05.2025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0557D3F9-1017-41FA-9F3B-ED238CC0A3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9E4A9C2-7766-465E-8B9E-E143EC8862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286280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755A428A-8C8F-4422-A9F7-F172C47A3D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8FBF8A61-78A5-4836-9D91-2B4F653CA8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61DE958-F2EC-49EA-A42B-4C889298458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11906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4289D6-84F0-4D00-9129-3CA0BB7F5E26}" type="datetime1">
              <a:rPr lang="pl-PL" smtClean="0"/>
              <a:t>02.05.2025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7E9409E-753E-404F-BD48-60295A617BA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124075" y="6356350"/>
            <a:ext cx="855344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algn="l"/>
            <a:r>
              <a:rPr lang="pl-PL"/>
              <a:t>https://www.inhort.pl/wp-content/uploads/2024/07/11.3_Raport_stan_pszczelarstwa_2023.pdf, data dostępu: 22.02.2025</a:t>
            </a:r>
            <a:endParaRPr lang="pl-PL" dirty="0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72FF55B-8D71-47D3-8A1B-7441F8B1464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744200" y="6356350"/>
            <a:ext cx="609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57957-2DF4-4ED4-AFD5-FCCBC03A17A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238728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E4EF139-B3D1-41C2-9FDC-F10F80E6A2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/>
              <a:t>Tabela jako obiekt z pliku Excela</a:t>
            </a:r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24F4A96F-D9B9-4165-A103-55FE1DA0CD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https://www.inhort.pl/wp-content/uploads/2024/07/11.3_Raport_stan_pszczelarstwa_2023.pdf, data dostępu: 22.02.2025</a:t>
            </a:r>
          </a:p>
        </p:txBody>
      </p:sp>
      <p:graphicFrame>
        <p:nvGraphicFramePr>
          <p:cNvPr id="4" name="Obiekt 3">
            <a:extLst>
              <a:ext uri="{FF2B5EF4-FFF2-40B4-BE49-F238E27FC236}">
                <a16:creationId xmlns:a16="http://schemas.microsoft.com/office/drawing/2014/main" id="{DC03FC9C-5DAC-4176-BDBA-E97410F75602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077403739"/>
              </p:ext>
            </p:extLst>
          </p:nvPr>
        </p:nvGraphicFramePr>
        <p:xfrm>
          <a:off x="1008051" y="1962898"/>
          <a:ext cx="10175897" cy="33621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2" name="Worksheet" r:id="rId3" imgW="3238574" imgH="1193609" progId="Excel.Sheet.12">
                  <p:embed/>
                </p:oleObj>
              </mc:Choice>
              <mc:Fallback>
                <p:oleObj name="Worksheet" r:id="rId3" imgW="3238574" imgH="1193609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008051" y="1962898"/>
                        <a:ext cx="10175897" cy="336213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680610910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165</TotalTime>
  <Words>34</Words>
  <Application>Microsoft Office PowerPoint</Application>
  <PresentationFormat>Panoramiczny</PresentationFormat>
  <Paragraphs>2</Paragraphs>
  <Slides>1</Slides>
  <Notes>0</Notes>
  <HiddenSlides>0</HiddenSlides>
  <MMClips>0</MMClips>
  <ScaleCrop>false</ScaleCrop>
  <HeadingPairs>
    <vt:vector size="8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Osadzone serwery OLE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Motyw pakietu Office</vt:lpstr>
      <vt:lpstr>Arkusz programu Microsoft Excel</vt:lpstr>
      <vt:lpstr>Tabela jako obiekt z pliku Excela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Gdzie produkuje się najwięcej miodu?</dc:title>
  <dc:creator>Uzytkownik</dc:creator>
  <cp:lastModifiedBy>Uzytkownik</cp:lastModifiedBy>
  <cp:revision>29</cp:revision>
  <dcterms:created xsi:type="dcterms:W3CDTF">2025-02-12T14:25:49Z</dcterms:created>
  <dcterms:modified xsi:type="dcterms:W3CDTF">2025-05-02T07:41:32Z</dcterms:modified>
</cp:coreProperties>
</file>

<file path=docProps/thumbnail.jpeg>
</file>